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1" r:id="rId2"/>
    <p:sldId id="272" r:id="rId3"/>
    <p:sldId id="273" r:id="rId4"/>
    <p:sldId id="274" r:id="rId5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0000"/>
    <a:srgbClr val="3399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56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-1422" y="-84"/>
      </p:cViewPr>
      <p:guideLst>
        <p:guide orient="horz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AF40E9A-A436-405A-BF88-E281D9C87D76}" type="datetimeFigureOut">
              <a:rPr lang="nl-NL"/>
              <a:pPr>
                <a:defRPr/>
              </a:pPr>
              <a:t>9-6-2014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9C3DC7B-7148-4472-B46D-908BC86AA11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0967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63A19-CD3F-41E0-B7B2-AED4BF54B59F}" type="datetimeFigureOut">
              <a:rPr lang="nl-NL"/>
              <a:pPr>
                <a:defRPr/>
              </a:pPr>
              <a:t>9-6-2014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4B79A-7EF2-43E6-A5BF-7F59C8C957EA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FE4F4A-A5B2-4231-92F1-60E3629D30F4}" type="datetimeFigureOut">
              <a:rPr lang="nl-NL"/>
              <a:pPr>
                <a:defRPr/>
              </a:pPr>
              <a:t>9-6-2014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189DE-F8CF-4D68-AD14-D3DC5DF1B71C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9D0CA-52AE-449F-82D9-A7A993C91070}" type="datetimeFigureOut">
              <a:rPr lang="nl-NL"/>
              <a:pPr>
                <a:defRPr/>
              </a:pPr>
              <a:t>9-6-2014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DBBFC-3141-466D-B5F8-72FBA41F2898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3237" y="160337"/>
            <a:ext cx="8519747" cy="595801"/>
          </a:xfrm>
        </p:spPr>
        <p:txBody>
          <a:bodyPr/>
          <a:lstStyle>
            <a:lvl1pPr algn="l">
              <a:defRPr sz="3200" b="1">
                <a:solidFill>
                  <a:srgbClr val="7030A0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653" y="905608"/>
            <a:ext cx="8546123" cy="5723792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5pPr>
              <a:defRPr sz="2000"/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CE7CF-7B06-4E86-B079-6D55298EF7EE}" type="datetimeFigureOut">
              <a:rPr lang="nl-NL"/>
              <a:pPr>
                <a:defRPr/>
              </a:pPr>
              <a:t>9-6-2014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8867E-FB61-4067-9FD3-26D68B4C7DEF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94CBB-472C-4541-AF58-91B6AC017611}" type="datetimeFigureOut">
              <a:rPr lang="nl-NL"/>
              <a:pPr>
                <a:defRPr/>
              </a:pPr>
              <a:t>9-6-2014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6CB8A-3DD5-4BCB-8F68-4EB19D08D314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BC75F-F6DD-4CC9-9593-89D69FB6861B}" type="datetimeFigureOut">
              <a:rPr lang="nl-NL"/>
              <a:pPr>
                <a:defRPr/>
              </a:pPr>
              <a:t>9-6-2014</a:t>
            </a:fld>
            <a:endParaRPr 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7316C-B9D2-4BD7-A57D-85DC61233DB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12394-023F-460B-8238-1DED431A51A6}" type="datetimeFigureOut">
              <a:rPr lang="nl-NL"/>
              <a:pPr>
                <a:defRPr/>
              </a:pPr>
              <a:t>9-6-2014</a:t>
            </a:fld>
            <a:endParaRPr lang="nl-NL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9970B-AB61-413A-9D4D-37279E50AF12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88A83-4D7C-4766-808F-E625D64C4D34}" type="datetimeFigureOut">
              <a:rPr lang="nl-NL"/>
              <a:pPr>
                <a:defRPr/>
              </a:pPr>
              <a:t>9-6-2014</a:t>
            </a:fld>
            <a:endParaRPr lang="nl-NL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E2262-D951-4F45-B189-2A8903A77629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E4863B-BADE-422B-8908-1C91A5A827A6}" type="datetimeFigureOut">
              <a:rPr lang="nl-NL"/>
              <a:pPr>
                <a:defRPr/>
              </a:pPr>
              <a:t>9-6-2014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10F0B-BBCA-492A-80B5-9D898817FD18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3BC50-0F7A-4E27-A7CB-9F4B12C4B18A}" type="datetimeFigureOut">
              <a:rPr lang="nl-NL"/>
              <a:pPr>
                <a:defRPr/>
              </a:pPr>
              <a:t>9-6-2014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C1891-330B-4991-AC2B-6632EDFF759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C55A8D6-600C-472D-A66D-43C9F875C9FE}" type="datetimeFigureOut">
              <a:rPr lang="nl-NL"/>
              <a:pPr>
                <a:defRPr/>
              </a:pPr>
              <a:t>9-6-2014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AAA4BB5-2F2F-44D4-9037-43F75BB6BB65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Herhaling modelleren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9934" y="1420690"/>
            <a:ext cx="5836482" cy="5122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429000" y="950232"/>
            <a:ext cx="23357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latin typeface="Calibri" pitchFamily="34" charset="0"/>
              </a:rPr>
              <a:t>Pag</a:t>
            </a:r>
            <a:r>
              <a:rPr lang="en-US" sz="2400" dirty="0" smtClean="0">
                <a:latin typeface="Calibri" pitchFamily="34" charset="0"/>
              </a:rPr>
              <a:t> 133 </a:t>
            </a:r>
            <a:r>
              <a:rPr lang="en-US" sz="2400" dirty="0" err="1" smtClean="0">
                <a:latin typeface="Calibri" pitchFamily="34" charset="0"/>
              </a:rPr>
              <a:t>uit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boek</a:t>
            </a:r>
            <a:r>
              <a:rPr lang="en-US" sz="2400" dirty="0" smtClean="0">
                <a:latin typeface="Calibri" pitchFamily="34" charset="0"/>
              </a:rPr>
              <a:t>: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319" y="1435711"/>
            <a:ext cx="264795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73319" y="974046"/>
            <a:ext cx="21802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latin typeface="Calibri" pitchFamily="34" charset="0"/>
              </a:rPr>
              <a:t>Pag</a:t>
            </a:r>
            <a:r>
              <a:rPr lang="en-US" sz="2400" dirty="0" smtClean="0">
                <a:latin typeface="Calibri" pitchFamily="34" charset="0"/>
              </a:rPr>
              <a:t> 84 </a:t>
            </a:r>
            <a:r>
              <a:rPr lang="en-US" sz="2400" dirty="0" err="1" smtClean="0">
                <a:latin typeface="Calibri" pitchFamily="34" charset="0"/>
              </a:rPr>
              <a:t>uit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boek</a:t>
            </a:r>
            <a:r>
              <a:rPr lang="en-US" sz="2400" dirty="0" smtClean="0">
                <a:latin typeface="Calibri" pitchFamily="34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286324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162" y="221883"/>
            <a:ext cx="8519747" cy="595801"/>
          </a:xfrm>
        </p:spPr>
        <p:txBody>
          <a:bodyPr/>
          <a:lstStyle/>
          <a:p>
            <a:r>
              <a:rPr lang="en-US" dirty="0" smtClean="0"/>
              <a:t>§7.4 </a:t>
            </a:r>
            <a:r>
              <a:rPr lang="en-US" dirty="0" err="1" smtClean="0"/>
              <a:t>Gravitatiekracht</a:t>
            </a:r>
            <a:r>
              <a:rPr lang="en-US" dirty="0" smtClean="0"/>
              <a:t> in </a:t>
            </a:r>
            <a:r>
              <a:rPr lang="en-US" dirty="0" err="1" smtClean="0"/>
              <a:t>bewegingsmodel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2" y="1179847"/>
            <a:ext cx="4107106" cy="4257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3591" y="1920637"/>
            <a:ext cx="4949337" cy="2775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703385" y="5627076"/>
                <a:ext cx="3173754" cy="7224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𝑔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𝑔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𝑐𝑜𝑠</m:t>
                      </m:r>
                      <m:r>
                        <a:rPr lang="en-US" sz="2400" b="0" i="1" smtClean="0">
                          <a:latin typeface="Cambria Math"/>
                        </a:rPr>
                        <m:t>𝛼</m:t>
                      </m:r>
                      <m:r>
                        <a:rPr lang="en-US" sz="2400" b="0" i="1" smtClean="0">
                          <a:latin typeface="Cambria Math"/>
                        </a:rPr>
                        <m:t>=−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𝑔</m:t>
                          </m:r>
                        </m:sub>
                      </m:sSub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𝑟</m:t>
                          </m:r>
                        </m:den>
                      </m:f>
                    </m:oMath>
                  </m:oMathPara>
                </a14:m>
                <a:endParaRPr lang="en-US" sz="2400" dirty="0" smtClean="0">
                  <a:latin typeface="Calibri" pitchFamily="34" charset="0"/>
                </a:endParaRPr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385" y="5627076"/>
                <a:ext cx="3173754" cy="72244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82756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Vormen</a:t>
            </a:r>
            <a:r>
              <a:rPr lang="en-US" dirty="0" smtClean="0"/>
              <a:t> van </a:t>
            </a:r>
            <a:r>
              <a:rPr lang="en-US" dirty="0" err="1" smtClean="0"/>
              <a:t>banen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893885"/>
            <a:ext cx="843915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93641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237" y="0"/>
            <a:ext cx="8519747" cy="595801"/>
          </a:xfrm>
        </p:spPr>
        <p:txBody>
          <a:bodyPr/>
          <a:lstStyle/>
          <a:p>
            <a:r>
              <a:rPr lang="en-US" dirty="0" smtClean="0"/>
              <a:t>Coach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7393" y="574435"/>
            <a:ext cx="8546123" cy="507019"/>
          </a:xfrm>
        </p:spPr>
        <p:txBody>
          <a:bodyPr/>
          <a:lstStyle/>
          <a:p>
            <a:pPr marL="0" indent="0">
              <a:buNone/>
            </a:pPr>
            <a:r>
              <a:rPr lang="en-US" b="1" dirty="0" err="1" smtClean="0"/>
              <a:t>Denk</a:t>
            </a:r>
            <a:r>
              <a:rPr lang="en-US" b="1" dirty="0" smtClean="0"/>
              <a:t> </a:t>
            </a:r>
            <a:r>
              <a:rPr lang="en-US" b="1" dirty="0" err="1" smtClean="0"/>
              <a:t>aan</a:t>
            </a:r>
            <a:r>
              <a:rPr lang="en-US" dirty="0" smtClean="0"/>
              <a:t>: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216892" y="2910033"/>
            <a:ext cx="1957755" cy="51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err="1" smtClean="0"/>
              <a:t>Opgave</a:t>
            </a:r>
            <a:r>
              <a:rPr lang="en-US" b="1" dirty="0" smtClean="0"/>
              <a:t> 16</a:t>
            </a:r>
          </a:p>
        </p:txBody>
      </p:sp>
      <p:sp>
        <p:nvSpPr>
          <p:cNvPr id="5" name="Rectangle 4"/>
          <p:cNvSpPr/>
          <p:nvPr/>
        </p:nvSpPr>
        <p:spPr>
          <a:xfrm>
            <a:off x="1195770" y="601709"/>
            <a:ext cx="801856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err="1"/>
              <a:t>Diagrammen</a:t>
            </a:r>
            <a:r>
              <a:rPr lang="en-US" dirty="0"/>
              <a:t> </a:t>
            </a:r>
            <a:r>
              <a:rPr lang="en-US" dirty="0" err="1"/>
              <a:t>maken</a:t>
            </a:r>
            <a:r>
              <a:rPr lang="en-US" dirty="0"/>
              <a:t>: </a:t>
            </a:r>
            <a:r>
              <a:rPr lang="en-US" dirty="0" err="1"/>
              <a:t>klik</a:t>
            </a:r>
            <a:r>
              <a:rPr lang="en-US" dirty="0"/>
              <a:t> </a:t>
            </a:r>
            <a:r>
              <a:rPr lang="en-US" dirty="0" err="1" smtClean="0"/>
              <a:t>Nieuw</a:t>
            </a:r>
            <a:r>
              <a:rPr lang="en-US" dirty="0" smtClean="0"/>
              <a:t> </a:t>
            </a:r>
            <a:r>
              <a:rPr lang="en-US" dirty="0"/>
              <a:t>om </a:t>
            </a:r>
            <a:r>
              <a:rPr lang="en-US" dirty="0" err="1"/>
              <a:t>bijvoorbeeld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(</a:t>
            </a:r>
            <a:r>
              <a:rPr lang="en-US" dirty="0" err="1"/>
              <a:t>x,y</a:t>
            </a:r>
            <a:r>
              <a:rPr lang="en-US" dirty="0"/>
              <a:t>) diagram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Opties-Instellingen</a:t>
            </a:r>
            <a:r>
              <a:rPr lang="en-US" dirty="0"/>
              <a:t> kun je de </a:t>
            </a:r>
            <a:r>
              <a:rPr lang="en-US" dirty="0" err="1"/>
              <a:t>stapgrootte</a:t>
            </a:r>
            <a:r>
              <a:rPr lang="en-US" dirty="0"/>
              <a:t> en </a:t>
            </a:r>
            <a:r>
              <a:rPr lang="en-US" dirty="0" err="1"/>
              <a:t>tijdsduur</a:t>
            </a:r>
            <a:r>
              <a:rPr lang="en-US" dirty="0"/>
              <a:t> </a:t>
            </a:r>
            <a:r>
              <a:rPr lang="en-US" dirty="0" err="1"/>
              <a:t>instellen</a:t>
            </a:r>
            <a:r>
              <a:rPr lang="en-US" dirty="0"/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err="1"/>
              <a:t>Gebruik</a:t>
            </a:r>
            <a:r>
              <a:rPr lang="en-US" dirty="0"/>
              <a:t> </a:t>
            </a:r>
            <a:r>
              <a:rPr lang="en-US" dirty="0" err="1"/>
              <a:t>rechtermuisknop</a:t>
            </a:r>
            <a:r>
              <a:rPr lang="en-US" dirty="0"/>
              <a:t> op </a:t>
            </a:r>
            <a:r>
              <a:rPr lang="en-US" dirty="0" err="1"/>
              <a:t>grafiek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bijv</a:t>
            </a:r>
            <a:r>
              <a:rPr lang="en-US" dirty="0"/>
              <a:t>. </a:t>
            </a:r>
            <a:r>
              <a:rPr lang="en-US" dirty="0" err="1"/>
              <a:t>Automatisch</a:t>
            </a:r>
            <a:r>
              <a:rPr lang="en-US" dirty="0"/>
              <a:t> </a:t>
            </a:r>
            <a:r>
              <a:rPr lang="en-US" dirty="0" err="1"/>
              <a:t>Zoomen</a:t>
            </a:r>
            <a:r>
              <a:rPr lang="en-US" dirty="0"/>
              <a:t> of Oude </a:t>
            </a:r>
            <a:r>
              <a:rPr lang="en-US" dirty="0" err="1"/>
              <a:t>Resultaten</a:t>
            </a:r>
            <a:r>
              <a:rPr lang="en-US" dirty="0"/>
              <a:t> </a:t>
            </a:r>
            <a:r>
              <a:rPr lang="en-US" dirty="0" err="1"/>
              <a:t>wissen</a:t>
            </a:r>
            <a:r>
              <a:rPr lang="en-US" dirty="0"/>
              <a:t>.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48523" y="2927617"/>
            <a:ext cx="764929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err="1"/>
              <a:t>Bereken</a:t>
            </a:r>
            <a:r>
              <a:rPr lang="en-US" dirty="0"/>
              <a:t> </a:t>
            </a:r>
            <a:r>
              <a:rPr lang="en-US" dirty="0" err="1"/>
              <a:t>eerst</a:t>
            </a:r>
            <a:r>
              <a:rPr lang="en-US" dirty="0"/>
              <a:t>: de </a:t>
            </a:r>
            <a:r>
              <a:rPr lang="en-US" dirty="0" err="1"/>
              <a:t>snelheid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satelliet</a:t>
            </a:r>
            <a:r>
              <a:rPr lang="en-US" dirty="0"/>
              <a:t> op r=1,0</a:t>
            </a:r>
            <a:r>
              <a:rPr lang="en-US" dirty="0">
                <a:sym typeface="Symbol"/>
              </a:rPr>
              <a:t></a:t>
            </a:r>
            <a:r>
              <a:rPr lang="en-US" dirty="0"/>
              <a:t>10</a:t>
            </a:r>
            <a:r>
              <a:rPr lang="en-US" baseline="30000" dirty="0"/>
              <a:t>7</a:t>
            </a:r>
            <a:r>
              <a:rPr lang="en-US" dirty="0"/>
              <a:t> m (Hint: </a:t>
            </a:r>
            <a:r>
              <a:rPr lang="en-US" dirty="0" err="1"/>
              <a:t>F</a:t>
            </a:r>
            <a:r>
              <a:rPr lang="en-US" baseline="-25000" dirty="0" err="1"/>
              <a:t>mpz</a:t>
            </a:r>
            <a:r>
              <a:rPr lang="en-US" dirty="0"/>
              <a:t> = </a:t>
            </a:r>
            <a:r>
              <a:rPr lang="en-US" dirty="0" err="1"/>
              <a:t>F</a:t>
            </a:r>
            <a:r>
              <a:rPr lang="en-US" baseline="-25000" dirty="0" err="1"/>
              <a:t>g</a:t>
            </a:r>
            <a:r>
              <a:rPr lang="en-US" dirty="0"/>
              <a:t>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Pak </a:t>
            </a:r>
            <a:r>
              <a:rPr lang="en-US" dirty="0" err="1"/>
              <a:t>dan</a:t>
            </a:r>
            <a:r>
              <a:rPr lang="en-US" dirty="0"/>
              <a:t> de laptop, start Coach en </a:t>
            </a:r>
            <a:r>
              <a:rPr lang="en-US" dirty="0" err="1"/>
              <a:t>laad</a:t>
            </a:r>
            <a:r>
              <a:rPr lang="en-US" dirty="0"/>
              <a:t> model van It’s Learning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b="1" dirty="0" err="1"/>
              <a:t>Bij</a:t>
            </a:r>
            <a:r>
              <a:rPr lang="en-US" b="1" dirty="0"/>
              <a:t> a</a:t>
            </a:r>
            <a:r>
              <a:rPr lang="en-US" dirty="0"/>
              <a:t>: </a:t>
            </a:r>
            <a:r>
              <a:rPr lang="en-US" dirty="0" err="1"/>
              <a:t>zet</a:t>
            </a:r>
            <a:r>
              <a:rPr lang="en-US" dirty="0"/>
              <a:t> r </a:t>
            </a:r>
            <a:r>
              <a:rPr lang="en-US" dirty="0" err="1"/>
              <a:t>zelf</a:t>
            </a:r>
            <a:r>
              <a:rPr lang="en-US" dirty="0"/>
              <a:t> in het </a:t>
            </a:r>
            <a:r>
              <a:rPr lang="en-US" dirty="0" smtClean="0"/>
              <a:t>model!</a:t>
            </a:r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b="1" dirty="0" err="1"/>
              <a:t>Bij</a:t>
            </a:r>
            <a:r>
              <a:rPr lang="en-US" b="1" dirty="0"/>
              <a:t> b</a:t>
            </a:r>
            <a:r>
              <a:rPr lang="en-US" dirty="0"/>
              <a:t>: </a:t>
            </a:r>
            <a:r>
              <a:rPr lang="en-US" dirty="0" err="1"/>
              <a:t>zet</a:t>
            </a:r>
            <a:r>
              <a:rPr lang="en-US" dirty="0"/>
              <a:t> de </a:t>
            </a:r>
            <a:r>
              <a:rPr lang="en-US" dirty="0" err="1"/>
              <a:t>stapgrootte</a:t>
            </a:r>
            <a:r>
              <a:rPr lang="en-US" dirty="0"/>
              <a:t> op 0,1 s, </a:t>
            </a:r>
            <a:r>
              <a:rPr lang="en-US" dirty="0" err="1"/>
              <a:t>sla</a:t>
            </a:r>
            <a:r>
              <a:rPr lang="en-US" dirty="0"/>
              <a:t> </a:t>
            </a:r>
            <a:r>
              <a:rPr lang="en-US" dirty="0" err="1"/>
              <a:t>elke</a:t>
            </a:r>
            <a:r>
              <a:rPr lang="en-US" dirty="0"/>
              <a:t> 10 </a:t>
            </a:r>
            <a:r>
              <a:rPr lang="en-US" dirty="0" err="1"/>
              <a:t>seconde</a:t>
            </a:r>
            <a:r>
              <a:rPr lang="en-US" dirty="0"/>
              <a:t> op, en </a:t>
            </a:r>
            <a:r>
              <a:rPr lang="en-US" dirty="0" err="1"/>
              <a:t>kies</a:t>
            </a:r>
            <a:r>
              <a:rPr lang="en-US" dirty="0"/>
              <a:t> </a:t>
            </a:r>
            <a:r>
              <a:rPr lang="en-US" dirty="0" err="1"/>
              <a:t>zelf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geschikte</a:t>
            </a:r>
            <a:r>
              <a:rPr lang="en-US" dirty="0"/>
              <a:t> </a:t>
            </a:r>
            <a:r>
              <a:rPr lang="en-US" dirty="0" err="1"/>
              <a:t>tijdsduur</a:t>
            </a:r>
            <a:r>
              <a:rPr lang="en-US" dirty="0"/>
              <a:t>.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216891" y="5541862"/>
            <a:ext cx="1957755" cy="51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err="1" smtClean="0"/>
              <a:t>Opgave</a:t>
            </a:r>
            <a:r>
              <a:rPr lang="en-US" b="1" dirty="0" smtClean="0"/>
              <a:t> 17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14504" y="5574573"/>
            <a:ext cx="45018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err="1" smtClean="0">
                <a:latin typeface="Calibri" pitchFamily="34" charset="0"/>
              </a:rPr>
              <a:t>Bij</a:t>
            </a:r>
            <a:r>
              <a:rPr lang="en-US" sz="2400" b="1" dirty="0" smtClean="0">
                <a:latin typeface="Calibri" pitchFamily="34" charset="0"/>
              </a:rPr>
              <a:t> d</a:t>
            </a:r>
            <a:r>
              <a:rPr lang="en-US" sz="2400" dirty="0" smtClean="0">
                <a:latin typeface="Calibri" pitchFamily="34" charset="0"/>
              </a:rPr>
              <a:t>: </a:t>
            </a:r>
            <a:r>
              <a:rPr lang="en-US" dirty="0"/>
              <a:t>10</a:t>
            </a:r>
            <a:r>
              <a:rPr lang="en-US" baseline="30000" dirty="0"/>
              <a:t>6</a:t>
            </a:r>
            <a:r>
              <a:rPr lang="en-US" dirty="0"/>
              <a:t> </a:t>
            </a:r>
            <a:r>
              <a:rPr lang="en-US" dirty="0" err="1"/>
              <a:t>deel</a:t>
            </a:r>
            <a:r>
              <a:rPr lang="en-US" dirty="0"/>
              <a:t> is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voldoende</a:t>
            </a:r>
            <a:r>
              <a:rPr lang="en-US" sz="2400" dirty="0" smtClean="0">
                <a:latin typeface="Calibri" pitchFamily="34" charset="0"/>
              </a:rPr>
              <a:t> </a:t>
            </a:r>
            <a:endParaRPr lang="en-US" sz="2400" dirty="0" smtClean="0">
              <a:latin typeface="Calibri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216890" y="6063314"/>
            <a:ext cx="1957755" cy="51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err="1" smtClean="0"/>
              <a:t>Opgave</a:t>
            </a:r>
            <a:r>
              <a:rPr lang="en-US" b="1" dirty="0" smtClean="0"/>
              <a:t> 18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23296" y="6096025"/>
            <a:ext cx="7566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err="1" smtClean="0">
                <a:latin typeface="Calibri" pitchFamily="34" charset="0"/>
              </a:rPr>
              <a:t>Bij</a:t>
            </a:r>
            <a:r>
              <a:rPr lang="en-US" sz="2400" b="1" dirty="0" smtClean="0">
                <a:latin typeface="Calibri" pitchFamily="34" charset="0"/>
              </a:rPr>
              <a:t> c</a:t>
            </a:r>
            <a:r>
              <a:rPr lang="en-US" sz="2400" dirty="0" smtClean="0">
                <a:latin typeface="Calibri" pitchFamily="34" charset="0"/>
              </a:rPr>
              <a:t>: </a:t>
            </a:r>
            <a:r>
              <a:rPr lang="en-US" dirty="0" smtClean="0"/>
              <a:t>de </a:t>
            </a:r>
            <a:r>
              <a:rPr lang="en-US" dirty="0" err="1" smtClean="0"/>
              <a:t>massa</a:t>
            </a:r>
            <a:r>
              <a:rPr lang="en-US" dirty="0" smtClean="0"/>
              <a:t> van het </a:t>
            </a:r>
            <a:r>
              <a:rPr lang="en-US" dirty="0" err="1" smtClean="0"/>
              <a:t>elektron</a:t>
            </a:r>
            <a:r>
              <a:rPr lang="en-US" dirty="0" smtClean="0"/>
              <a:t> </a:t>
            </a:r>
            <a:r>
              <a:rPr lang="en-US" dirty="0" err="1" smtClean="0"/>
              <a:t>moet</a:t>
            </a:r>
            <a:r>
              <a:rPr lang="en-US" dirty="0" smtClean="0"/>
              <a:t> </a:t>
            </a:r>
            <a:r>
              <a:rPr lang="en-US" dirty="0" err="1" smtClean="0"/>
              <a:t>ook</a:t>
            </a:r>
            <a:r>
              <a:rPr lang="en-US" dirty="0" smtClean="0"/>
              <a:t> in het model! </a:t>
            </a:r>
            <a:endParaRPr lang="en-US" sz="24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48386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>
          <a:solidFill>
            <a:srgbClr val="00B050"/>
          </a:solidFill>
        </a:ln>
      </a:spPr>
      <a:bodyPr wrap="square" rtlCol="0" anchor="ctr">
        <a:spAutoFit/>
      </a:bodyPr>
      <a:lstStyle>
        <a:defPPr algn="ctr">
          <a:defRPr sz="2400" dirty="0" err="1">
            <a:solidFill>
              <a:prstClr val="black"/>
            </a:solidFill>
            <a:latin typeface="Calibri" pitchFamily="34" charset="0"/>
          </a:defRPr>
        </a:defPPr>
      </a:lstStyle>
    </a:spDef>
    <a:lnDef>
      <a:spPr>
        <a:ln w="19050">
          <a:solidFill>
            <a:schemeClr val="tx1"/>
          </a:solidFill>
          <a:prstDash val="solid"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smtClean="0">
            <a:latin typeface="Calibri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1064</TotalTime>
  <Words>179</Words>
  <Application>Microsoft Office PowerPoint</Application>
  <PresentationFormat>On-screen Show (4:3)</PresentationFormat>
  <Paragraphs>20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Office-thema</vt:lpstr>
      <vt:lpstr>Herhaling modelleren</vt:lpstr>
      <vt:lpstr>§7.4 Gravitatiekracht in bewegingsmodel</vt:lpstr>
      <vt:lpstr>Vormen van banen</vt:lpstr>
      <vt:lpstr>Coach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Prabha</dc:creator>
  <cp:lastModifiedBy>Prabha</cp:lastModifiedBy>
  <cp:revision>361</cp:revision>
  <dcterms:created xsi:type="dcterms:W3CDTF">2011-12-07T18:12:19Z</dcterms:created>
  <dcterms:modified xsi:type="dcterms:W3CDTF">2014-06-09T10:41:37Z</dcterms:modified>
</cp:coreProperties>
</file>